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3" r:id="rId5"/>
    <p:sldId id="264" r:id="rId6"/>
    <p:sldId id="265" r:id="rId7"/>
    <p:sldId id="266" r:id="rId8"/>
    <p:sldId id="256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55759"/>
            <a:ext cx="9144000" cy="6546482"/>
          </a:xfrm>
          <a:prstGeom prst="rect"/>
        </p:spPr>
      </p:pic>
      <p:sp>
        <p:nvSpPr>
          <p:cNvPr id="1048651" name=""/>
          <p:cNvSpPr txBox="1"/>
          <p:nvPr/>
        </p:nvSpPr>
        <p:spPr>
          <a:xfrm>
            <a:off x="2944098" y="987047"/>
            <a:ext cx="3618707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1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1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8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831773" cy="3323293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71997" y="-150978"/>
            <a:ext cx="4572002" cy="3824740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3167578"/>
            <a:ext cx="5085937" cy="3839212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085936" y="3469963"/>
            <a:ext cx="4256144" cy="3416149"/>
          </a:xfrm>
          <a:prstGeom prst="rect"/>
        </p:spPr>
      </p:pic>
      <p:sp>
        <p:nvSpPr>
          <p:cNvPr id="1048656" name=""/>
          <p:cNvSpPr txBox="1"/>
          <p:nvPr/>
        </p:nvSpPr>
        <p:spPr>
          <a:xfrm>
            <a:off x="2695391" y="0"/>
            <a:ext cx="3753216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8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982559" y="1217091"/>
            <a:ext cx="5919100" cy="5563961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207817" y="0"/>
            <a:ext cx="5411826" cy="3999071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1342266" y="3184787"/>
            <a:ext cx="6350347" cy="3673211"/>
          </a:xfrm>
          <a:prstGeom prst="rect"/>
        </p:spPr>
      </p:pic>
      <p:sp>
        <p:nvSpPr>
          <p:cNvPr id="1048659" name=""/>
          <p:cNvSpPr txBox="1"/>
          <p:nvPr/>
        </p:nvSpPr>
        <p:spPr>
          <a:xfrm>
            <a:off x="5204008" y="353274"/>
            <a:ext cx="4259772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3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3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8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endParaRPr b="1"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71377" y="0"/>
            <a:ext cx="5953843" cy="5949465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059786" y="0"/>
            <a:ext cx="4620101" cy="3473348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552019" y="3216738"/>
            <a:ext cx="7451148" cy="3984161"/>
          </a:xfrm>
          <a:prstGeom prst="rect"/>
        </p:spPr>
      </p:pic>
      <p:sp>
        <p:nvSpPr>
          <p:cNvPr id="1048660" name=""/>
          <p:cNvSpPr txBox="1"/>
          <p:nvPr/>
        </p:nvSpPr>
        <p:spPr>
          <a:xfrm>
            <a:off x="2572000" y="3219450"/>
            <a:ext cx="4000000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4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4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8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36146"/>
            <a:ext cx="7042728" cy="3958620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410443" y="3705616"/>
            <a:ext cx="9507682" cy="3152384"/>
          </a:xfrm>
          <a:prstGeom prst="rect"/>
        </p:spPr>
      </p:pic>
      <p:sp>
        <p:nvSpPr>
          <p:cNvPr id="1048661" name=""/>
          <p:cNvSpPr txBox="1"/>
          <p:nvPr/>
        </p:nvSpPr>
        <p:spPr>
          <a:xfrm>
            <a:off x="5143999" y="424935"/>
            <a:ext cx="4000000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/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/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996713" y="0"/>
            <a:ext cx="5147286" cy="6858000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0"/>
            <a:ext cx="4614751" cy="6858000"/>
          </a:xfrm>
          <a:prstGeom prst="rect"/>
        </p:spPr>
      </p:pic>
      <p:sp>
        <p:nvSpPr>
          <p:cNvPr id="1048662" name=""/>
          <p:cNvSpPr txBox="1"/>
          <p:nvPr/>
        </p:nvSpPr>
        <p:spPr>
          <a:xfrm>
            <a:off x="2896716" y="351073"/>
            <a:ext cx="4099303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6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6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8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385828" y="1372713"/>
            <a:ext cx="5541818" cy="5485286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149601"/>
            <a:ext cx="4606637" cy="6801040"/>
          </a:xfrm>
          <a:prstGeom prst="rect"/>
        </p:spPr>
      </p:pic>
      <p:sp>
        <p:nvSpPr>
          <p:cNvPr id="1048648" name=""/>
          <p:cNvSpPr txBox="1"/>
          <p:nvPr/>
        </p:nvSpPr>
        <p:spPr>
          <a:xfrm>
            <a:off x="4749135" y="532832"/>
            <a:ext cx="3909455" cy="510540"/>
          </a:xfrm>
          <a:prstGeom prst="rect"/>
          <a:solidFill>
            <a:srgbClr val="D04617"/>
          </a:solidFill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7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7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8</a:t>
            </a:r>
            <a:r>
              <a:rPr b="1" sz="2800" lang="en-US">
                <a:solidFill>
                  <a:srgbClr val="000000"/>
                </a:solidFill>
              </a:rPr>
              <a:t>/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5</a:t>
            </a:r>
            <a:endParaRPr b="1"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RMX2030</dc:creator>
  <dcterms:created xsi:type="dcterms:W3CDTF">2015-05-11T22:30:45Z</dcterms:created>
  <dcterms:modified xsi:type="dcterms:W3CDTF">2025-08-11T07:55:00Z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b4152321db0148fd90934bcd5a8b7b42</vt:lpwstr>
  </property>
</Properties>
</file>